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70" r:id="rId3"/>
    <p:sldId id="295" r:id="rId4"/>
    <p:sldId id="272" r:id="rId5"/>
    <p:sldId id="310" r:id="rId6"/>
    <p:sldId id="311" r:id="rId7"/>
    <p:sldId id="299" r:id="rId8"/>
    <p:sldId id="300" r:id="rId9"/>
    <p:sldId id="294" r:id="rId10"/>
    <p:sldId id="312" r:id="rId11"/>
    <p:sldId id="306" r:id="rId12"/>
    <p:sldId id="313" r:id="rId13"/>
    <p:sldId id="319" r:id="rId14"/>
    <p:sldId id="314" r:id="rId15"/>
    <p:sldId id="318" r:id="rId16"/>
    <p:sldId id="317" r:id="rId17"/>
    <p:sldId id="316" r:id="rId18"/>
    <p:sldId id="28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AA"/>
    <a:srgbClr val="FF9900"/>
    <a:srgbClr val="FFFFCC"/>
    <a:srgbClr val="FF9999"/>
    <a:srgbClr val="FF5050"/>
    <a:srgbClr val="838282"/>
    <a:srgbClr val="1D6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2771" autoAdjust="0"/>
  </p:normalViewPr>
  <p:slideViewPr>
    <p:cSldViewPr>
      <p:cViewPr varScale="1">
        <p:scale>
          <a:sx n="36" d="100"/>
          <a:sy n="36" d="100"/>
        </p:scale>
        <p:origin x="7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2DC4-7F50-492F-9926-CAC7B27A2015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5E6ED-A213-4A0C-B4C8-85933D436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12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Introduce yourself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268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Housing</a:t>
            </a:r>
            <a:r>
              <a:rPr lang="en-CA" baseline="0" dirty="0" smtClean="0"/>
              <a:t> – </a:t>
            </a:r>
            <a:r>
              <a:rPr lang="en-CA" baseline="0" dirty="0" err="1" smtClean="0"/>
              <a:t>eg</a:t>
            </a:r>
            <a:r>
              <a:rPr lang="en-CA" baseline="0" dirty="0" smtClean="0"/>
              <a:t>. </a:t>
            </a:r>
            <a:r>
              <a:rPr lang="en-CA" dirty="0" smtClean="0"/>
              <a:t>first and last month rent, bed bug free bed, utility costs)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0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Food Security – </a:t>
            </a:r>
            <a:r>
              <a:rPr lang="en-CA" dirty="0" err="1" smtClean="0"/>
              <a:t>eg</a:t>
            </a:r>
            <a:r>
              <a:rPr lang="en-CA" dirty="0" smtClean="0"/>
              <a:t>. (access, groceries, pots and pans),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89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Vocational support</a:t>
            </a:r>
            <a:r>
              <a:rPr lang="en-CA" baseline="0" dirty="0" smtClean="0"/>
              <a:t> - </a:t>
            </a:r>
            <a:r>
              <a:rPr lang="en-CA" dirty="0" smtClean="0"/>
              <a:t>(transportation to job interviews, licensing, insurance, training course, workshops, clothing, books),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02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Social Opportunities - (groups that provide a break from social exclusion, childcare) and the needs of children (seasonal clothing, uniform, transportation and community access).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691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Community partnerships have assisted individuals find and</a:t>
            </a:r>
            <a:r>
              <a:rPr lang="en-CA" baseline="0" dirty="0" smtClean="0"/>
              <a:t> maintain housing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259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Community partnerships have assisted individuals find and</a:t>
            </a:r>
            <a:r>
              <a:rPr lang="en-CA" baseline="0" dirty="0" smtClean="0"/>
              <a:t> maintain housing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45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Working together, </a:t>
            </a:r>
            <a:r>
              <a:rPr lang="en-CA" dirty="0" smtClean="0"/>
              <a:t>through initiatives like this project, DC MOVES, and the Poverty Reduction Task Force we </a:t>
            </a:r>
            <a:r>
              <a:rPr lang="en-CA" dirty="0" smtClean="0"/>
              <a:t>can increase our collective</a:t>
            </a:r>
            <a:r>
              <a:rPr lang="en-CA" baseline="0" dirty="0" smtClean="0"/>
              <a:t> impact and improve people’s lives</a:t>
            </a:r>
            <a:r>
              <a:rPr lang="en-CA" baseline="0" dirty="0" smtClean="0"/>
              <a:t>.  I invite you to join us as we work together in Dufferin County.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55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Email</a:t>
            </a:r>
            <a:r>
              <a:rPr lang="en-CA" baseline="0" dirty="0" smtClean="0"/>
              <a:t> and phone.  Cards </a:t>
            </a:r>
            <a:r>
              <a:rPr lang="en-CA" baseline="0" smtClean="0"/>
              <a:t>are available on table 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69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66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(particularly individuals experiencing chronic, episodic and hidden homelessness.)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56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1. Letters of support from DC and other</a:t>
            </a:r>
            <a:r>
              <a:rPr lang="en-CA" baseline="0" dirty="0" smtClean="0"/>
              <a:t> agencies. 2. </a:t>
            </a:r>
            <a:r>
              <a:rPr lang="en-CA" dirty="0" smtClean="0"/>
              <a:t>Deeply</a:t>
            </a:r>
            <a:r>
              <a:rPr lang="en-CA" baseline="0" dirty="0" smtClean="0"/>
              <a:t> </a:t>
            </a:r>
            <a:r>
              <a:rPr lang="en-CA" baseline="0" dirty="0" smtClean="0"/>
              <a:t>believe in DC MOVES, and the Poverty Reduction Task Force’s collaborative approach.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92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Wars of Nations are fought to change maps… but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67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But </a:t>
            </a:r>
            <a:r>
              <a:rPr lang="en-CA" baseline="0" dirty="0" smtClean="0"/>
              <a:t>wars of poverty are fought to </a:t>
            </a:r>
            <a:r>
              <a:rPr lang="en-CA" b="1" u="sng" baseline="0" dirty="0" smtClean="0"/>
              <a:t>map change</a:t>
            </a:r>
            <a:r>
              <a:rPr lang="en-CA" baseline="0" dirty="0" smtClean="0"/>
              <a:t>.” – Muhammad Ali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5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Research</a:t>
            </a:r>
            <a:r>
              <a:rPr lang="en-CA" baseline="0" dirty="0" smtClean="0"/>
              <a:t> and Evaluation is so critical to inform future decision making and resource spending, and for future grant applications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60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65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Hand</a:t>
            </a:r>
            <a:r>
              <a:rPr lang="en-CA" baseline="0" dirty="0" smtClean="0"/>
              <a:t> UP, not hand out.  Bridge support to aid someone on their recovery path.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5E6ED-A213-4A0C-B4C8-85933D43699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4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04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6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167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Background">
    <p:bg>
      <p:bgPr>
        <a:solidFill>
          <a:srgbClr val="4165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0075" y="986552"/>
            <a:ext cx="7835266" cy="2362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33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1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5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3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13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20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53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8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99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637F-916B-48B5-9A6C-8A40738E7AD1}" type="datetimeFigureOut">
              <a:rPr lang="en-CA" smtClean="0"/>
              <a:t>2018-01-16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7E8F-281B-4C3C-A067-1A02CAC04E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7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68" y="2773450"/>
            <a:ext cx="9144000" cy="4113076"/>
          </a:xfrm>
          <a:prstGeom prst="rect">
            <a:avLst/>
          </a:prstGeom>
          <a:solidFill>
            <a:srgbClr val="00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018920"/>
            <a:ext cx="7992888" cy="972108"/>
          </a:xfrm>
        </p:spPr>
        <p:txBody>
          <a:bodyPr>
            <a:normAutofit/>
          </a:bodyPr>
          <a:lstStyle/>
          <a:p>
            <a:pPr algn="r"/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17, 2018                                               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168" y="2431796"/>
            <a:ext cx="9144000" cy="287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17636"/>
            <a:ext cx="8496944" cy="1470025"/>
          </a:xfrm>
        </p:spPr>
        <p:txBody>
          <a:bodyPr/>
          <a:lstStyle/>
          <a:p>
            <a:pPr algn="l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“Working Together In Dufferin”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16398"/>
            <a:ext cx="9144000" cy="570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7460"/>
            <a:ext cx="2635002" cy="1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is intended as a “hand up” and as a “bridge support”</a:t>
            </a:r>
          </a:p>
          <a:p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8" y="3068960"/>
            <a:ext cx="560559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1" dirty="0" smtClean="0">
                <a:solidFill>
                  <a:srgbClr val="00A1A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Examples of Flex Fund Use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484784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8" y="98269"/>
            <a:ext cx="539552" cy="5760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1608" y="2348880"/>
            <a:ext cx="7848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0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61388"/>
            <a:ext cx="9159585" cy="557721"/>
            <a:chOff x="0" y="6309322"/>
            <a:chExt cx="9159585" cy="557721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Content Placeholder 2"/>
          <p:cNvSpPr txBox="1">
            <a:spLocks noGrp="1"/>
          </p:cNvSpPr>
          <p:nvPr>
            <p:ph idx="1"/>
          </p:nvPr>
        </p:nvSpPr>
        <p:spPr>
          <a:xfrm>
            <a:off x="300038" y="1720850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Some possible examples of how the Flex Fund could be used 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endParaRPr lang="en-CA" dirty="0"/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7" indent="-285777"/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31670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1" dirty="0" smtClean="0">
                <a:solidFill>
                  <a:srgbClr val="00A1A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Examples of Flex Fund Use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484784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8" y="98269"/>
            <a:ext cx="539552" cy="5760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1608" y="2348880"/>
            <a:ext cx="7848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0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61388"/>
            <a:ext cx="9159585" cy="557721"/>
            <a:chOff x="0" y="6309322"/>
            <a:chExt cx="9159585" cy="557721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Content Placeholder 2"/>
          <p:cNvSpPr txBox="1">
            <a:spLocks noGrp="1"/>
          </p:cNvSpPr>
          <p:nvPr>
            <p:ph idx="1"/>
          </p:nvPr>
        </p:nvSpPr>
        <p:spPr>
          <a:xfrm>
            <a:off x="300038" y="1720850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Some possible examples of how the Flex Fund could be used are: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ousing</a:t>
            </a: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ood security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7" indent="-285777"/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13539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1" dirty="0" smtClean="0">
                <a:solidFill>
                  <a:srgbClr val="00A1A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Examples of Flex Fund Use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484784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8" y="98269"/>
            <a:ext cx="539552" cy="5760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1608" y="2348880"/>
            <a:ext cx="7848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0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61388"/>
            <a:ext cx="9159585" cy="557721"/>
            <a:chOff x="0" y="6309322"/>
            <a:chExt cx="9159585" cy="557721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Content Placeholder 2"/>
          <p:cNvSpPr txBox="1">
            <a:spLocks noGrp="1"/>
          </p:cNvSpPr>
          <p:nvPr>
            <p:ph idx="1"/>
          </p:nvPr>
        </p:nvSpPr>
        <p:spPr>
          <a:xfrm>
            <a:off x="300038" y="1720850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Some possible examples of how the Flex Fund could be used 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Vocational </a:t>
            </a:r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7" indent="-285777"/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23125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1" dirty="0" smtClean="0">
                <a:solidFill>
                  <a:srgbClr val="00A1A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Examples of Flex Fund Use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484784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8" y="98269"/>
            <a:ext cx="539552" cy="5760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1608" y="2348880"/>
            <a:ext cx="7848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0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61388"/>
            <a:ext cx="9159585" cy="557721"/>
            <a:chOff x="0" y="6309322"/>
            <a:chExt cx="9159585" cy="557721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Content Placeholder 2"/>
          <p:cNvSpPr txBox="1">
            <a:spLocks noGrp="1"/>
          </p:cNvSpPr>
          <p:nvPr>
            <p:ph idx="1"/>
          </p:nvPr>
        </p:nvSpPr>
        <p:spPr>
          <a:xfrm>
            <a:off x="300038" y="1720850"/>
            <a:ext cx="8229600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Some possible examples of how the Flex Fund could be used 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Social Opportunities </a:t>
            </a: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Groups that provide a break from social exclusion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7" indent="-285777"/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24553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7687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24 individuals have been assisted via Flex Fund</a:t>
            </a:r>
          </a:p>
          <a:p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7"/>
            <a:ext cx="5220072" cy="33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7687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24 individuals have been assisted via Flex Fund</a:t>
            </a:r>
          </a:p>
          <a:p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86104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 of participants requested housing related assistance</a:t>
            </a:r>
            <a:endParaRPr lang="en-C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1"/>
            <a:ext cx="7920880" cy="5688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76163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65" y="157766"/>
            <a:ext cx="539552" cy="5760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309322"/>
            <a:ext cx="9159585" cy="557721"/>
            <a:chOff x="0" y="6309322"/>
            <a:chExt cx="9159585" cy="557721"/>
          </a:xfrm>
        </p:grpSpPr>
        <p:sp>
          <p:nvSpPr>
            <p:cNvPr id="11" name="Rectangle 10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Content Placeholder 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Thank you!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84" y="1198674"/>
            <a:ext cx="3614057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1" dirty="0">
                <a:solidFill>
                  <a:srgbClr val="00A1AA"/>
                </a:solidFill>
                <a:latin typeface="Arial Rounded MT Bold" panose="020F0704030504030204" pitchFamily="34" charset="0"/>
              </a:rPr>
              <a:t>Thank you!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556" y="284758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2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earl.phillips@shipshey.ca </a:t>
            </a:r>
            <a:r>
              <a:rPr lang="en-US" sz="2800" b="1" dirty="0">
                <a:solidFill>
                  <a:srgbClr val="00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endParaRPr lang="en-US" sz="2800" b="1" dirty="0" smtClean="0">
              <a:solidFill>
                <a:srgbClr val="00A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519-215-7051</a:t>
            </a:r>
          </a:p>
          <a:p>
            <a:endParaRPr lang="en-US" sz="2800" b="1" dirty="0">
              <a:solidFill>
                <a:srgbClr val="00A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visit us at www.shipshey.ca</a:t>
            </a:r>
            <a:endParaRPr lang="en-US" sz="2800" b="1" dirty="0">
              <a:solidFill>
                <a:srgbClr val="00A1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SHIP’S Mission</a:t>
            </a:r>
            <a:endParaRPr lang="en-CA" b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196752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84" y="110953"/>
            <a:ext cx="539552" cy="57606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6309322"/>
            <a:ext cx="9159585" cy="557721"/>
            <a:chOff x="0" y="6309322"/>
            <a:chExt cx="9159585" cy="557721"/>
          </a:xfrm>
        </p:grpSpPr>
        <p:sp>
          <p:nvSpPr>
            <p:cNvPr id="28" name="Rectangle 27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611188" y="1628775"/>
            <a:ext cx="7931150" cy="4525963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and Housing In the Province (SHIP)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increase quality of life through health services and housing supports that promote mental and physical health and wellness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26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Poverty Reduction Project</a:t>
            </a:r>
            <a:endParaRPr lang="en-CA" b="1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196752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84" y="110953"/>
            <a:ext cx="539552" cy="57606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6309322"/>
            <a:ext cx="9159585" cy="557721"/>
            <a:chOff x="0" y="6309322"/>
            <a:chExt cx="9159585" cy="557721"/>
          </a:xfrm>
        </p:grpSpPr>
        <p:sp>
          <p:nvSpPr>
            <p:cNvPr id="28" name="Rectangle 27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Content Placeholder 5"/>
          <p:cNvSpPr>
            <a:spLocks noGrp="1"/>
          </p:cNvSpPr>
          <p:nvPr>
            <p:ph idx="1"/>
          </p:nvPr>
        </p:nvSpPr>
        <p:spPr>
          <a:xfrm>
            <a:off x="611188" y="1628775"/>
            <a:ext cx="7931150" cy="4525963"/>
          </a:xfrm>
        </p:spPr>
        <p:txBody>
          <a:bodyPr>
            <a:normAutofit/>
          </a:bodyPr>
          <a:lstStyle/>
          <a:p>
            <a:pPr marL="457200" indent="-228600">
              <a:spcAft>
                <a:spcPts val="0"/>
              </a:spcAft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C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2 year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is funded by the province under the </a:t>
            </a:r>
            <a:r>
              <a:rPr lang="en-C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Poverty Reduction Fund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administered by the </a:t>
            </a:r>
            <a:r>
              <a:rPr lang="en-C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Ontario Trillium Foundation.</a:t>
            </a:r>
          </a:p>
          <a:p>
            <a:pPr marL="457200" indent="-228600">
              <a:spcAft>
                <a:spcPts val="0"/>
              </a:spcAft>
            </a:pPr>
            <a:endParaRPr lang="en-C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28600"/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CA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focused on the </a:t>
            </a:r>
            <a:r>
              <a:rPr lang="en-CA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homeless population of </a:t>
            </a:r>
            <a:r>
              <a:rPr lang="en-CA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Dufferin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1" dirty="0" smtClean="0">
                <a:solidFill>
                  <a:srgbClr val="00A1A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Project Components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484784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8" y="98269"/>
            <a:ext cx="539552" cy="5760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1608" y="2348880"/>
            <a:ext cx="7848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0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61388"/>
            <a:ext cx="9159585" cy="557721"/>
            <a:chOff x="0" y="6309322"/>
            <a:chExt cx="9159585" cy="557721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Content Placeholder 2"/>
          <p:cNvSpPr txBox="1">
            <a:spLocks noGrp="1"/>
          </p:cNvSpPr>
          <p:nvPr>
            <p:ph idx="1"/>
          </p:nvPr>
        </p:nvSpPr>
        <p:spPr>
          <a:xfrm>
            <a:off x="300038" y="1720850"/>
            <a:ext cx="8229600" cy="4389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Partnerships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deeper partnerships </a:t>
            </a:r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inding 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to collaborate </a:t>
            </a:r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hare </a:t>
            </a:r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7" indent="-285777"/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3208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696744" cy="53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0" y="836712"/>
            <a:ext cx="4679150" cy="3744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077072"/>
            <a:ext cx="77511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“Wars of poverty are fought to </a:t>
            </a:r>
          </a:p>
          <a:p>
            <a:r>
              <a:rPr lang="en-C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C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map </a:t>
            </a:r>
            <a:r>
              <a:rPr lang="en-CA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change”</a:t>
            </a:r>
            <a:endParaRPr lang="en-CA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1" dirty="0">
                <a:solidFill>
                  <a:srgbClr val="00A1A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Project Components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484784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8" y="98269"/>
            <a:ext cx="539552" cy="5760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1608" y="2348880"/>
            <a:ext cx="7848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0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61388"/>
            <a:ext cx="9159585" cy="557721"/>
            <a:chOff x="0" y="6309322"/>
            <a:chExt cx="9159585" cy="557721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Content Placeholder 2"/>
          <p:cNvSpPr txBox="1">
            <a:spLocks noGrp="1"/>
          </p:cNvSpPr>
          <p:nvPr>
            <p:ph idx="1"/>
          </p:nvPr>
        </p:nvSpPr>
        <p:spPr>
          <a:xfrm>
            <a:off x="300038" y="1720850"/>
            <a:ext cx="8229600" cy="43894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Research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Map of homelessness service providers</a:t>
            </a:r>
          </a:p>
          <a:p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report and project results</a:t>
            </a:r>
          </a:p>
          <a:p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7" indent="-285777"/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7139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1" dirty="0">
                <a:solidFill>
                  <a:srgbClr val="00A1AA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Project Components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1484784"/>
            <a:ext cx="76328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8" y="98269"/>
            <a:ext cx="539552" cy="5760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1608" y="2348880"/>
            <a:ext cx="7848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05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361388"/>
            <a:ext cx="9159585" cy="557721"/>
            <a:chOff x="0" y="6309322"/>
            <a:chExt cx="9159585" cy="557721"/>
          </a:xfrm>
        </p:grpSpPr>
        <p:sp>
          <p:nvSpPr>
            <p:cNvPr id="12" name="Rectangle 11"/>
            <p:cNvSpPr/>
            <p:nvPr/>
          </p:nvSpPr>
          <p:spPr>
            <a:xfrm rot="5400000">
              <a:off x="648590" y="5660732"/>
              <a:ext cx="548675" cy="184585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1912650" y="6223919"/>
              <a:ext cx="557721" cy="7285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515049" y="4350047"/>
              <a:ext cx="548675" cy="4467225"/>
            </a:xfrm>
            <a:prstGeom prst="rect">
              <a:avLst/>
            </a:prstGeom>
            <a:solidFill>
              <a:srgbClr val="00A1AA"/>
            </a:solidFill>
            <a:ln>
              <a:solidFill>
                <a:srgbClr val="00A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489202" y="6187617"/>
              <a:ext cx="548678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7409961" y="5922364"/>
              <a:ext cx="557719" cy="1331640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Content Placeholder 2"/>
          <p:cNvSpPr txBox="1">
            <a:spLocks noGrp="1"/>
          </p:cNvSpPr>
          <p:nvPr>
            <p:ph idx="1"/>
          </p:nvPr>
        </p:nvSpPr>
        <p:spPr>
          <a:xfrm>
            <a:off x="300038" y="1720850"/>
            <a:ext cx="8229600" cy="43894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Flex Fund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Provide access to a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” that will assist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homeless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Dufferin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County.  </a:t>
            </a:r>
            <a:endParaRPr lang="en-CA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CA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$1,500 can be applied for</a:t>
            </a: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7" indent="-285777"/>
            <a:endParaRPr lang="en-US" sz="28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6006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78488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vary for </a:t>
            </a:r>
            <a:r>
              <a:rPr lang="en-C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applicant based on their answer to:</a:t>
            </a:r>
          </a:p>
          <a:p>
            <a:endParaRPr lang="en-C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 do </a:t>
            </a:r>
            <a:r>
              <a:rPr lang="en-CA" sz="4400" b="1" dirty="0">
                <a:solidFill>
                  <a:srgbClr val="00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break </a:t>
            </a:r>
            <a:endParaRPr lang="en-CA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4400" b="1" dirty="0" smtClean="0">
                <a:solidFill>
                  <a:srgbClr val="00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CA" sz="4400" dirty="0" smtClean="0">
                <a:solidFill>
                  <a:srgbClr val="00A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of </a:t>
            </a:r>
            <a:r>
              <a:rPr lang="en-C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homelessness.”</a:t>
            </a:r>
            <a:endParaRPr lang="en-CA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572</Words>
  <Application>Microsoft Office PowerPoint</Application>
  <PresentationFormat>On-screen Show (4:3)</PresentationFormat>
  <Paragraphs>131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Times New Roman</vt:lpstr>
      <vt:lpstr>Wingdings 2</vt:lpstr>
      <vt:lpstr>Office Theme</vt:lpstr>
      <vt:lpstr>“Working Together In Dufferin”</vt:lpstr>
      <vt:lpstr>SHIP’S Mission</vt:lpstr>
      <vt:lpstr>Poverty Reduction Project</vt:lpstr>
      <vt:lpstr>Project Components</vt:lpstr>
      <vt:lpstr>PowerPoint Presentation</vt:lpstr>
      <vt:lpstr>PowerPoint Presentation</vt:lpstr>
      <vt:lpstr>Project Components</vt:lpstr>
      <vt:lpstr>Project Components</vt:lpstr>
      <vt:lpstr>PowerPoint Presentation</vt:lpstr>
      <vt:lpstr>PowerPoint Presentation</vt:lpstr>
      <vt:lpstr>Examples of Flex Fund Use</vt:lpstr>
      <vt:lpstr>Examples of Flex Fund Use</vt:lpstr>
      <vt:lpstr>Examples of Flex Fund Use</vt:lpstr>
      <vt:lpstr>Examples of Flex Fund Use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Rain Gill</dc:creator>
  <cp:lastModifiedBy>Earl Phillips</cp:lastModifiedBy>
  <cp:revision>102</cp:revision>
  <cp:lastPrinted>2017-09-12T20:57:18Z</cp:lastPrinted>
  <dcterms:created xsi:type="dcterms:W3CDTF">2017-09-05T14:06:36Z</dcterms:created>
  <dcterms:modified xsi:type="dcterms:W3CDTF">2018-01-17T04:40:31Z</dcterms:modified>
</cp:coreProperties>
</file>