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1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71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68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55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46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72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93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92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45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56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2235-2BC5-42F1-B6F0-6634F6E9AC1E}" type="datetimeFigureOut">
              <a:rPr lang="en-CA" smtClean="0"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BE5B-B233-4ED1-A5F7-808E8388A5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4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DC MOVES Survey </a:t>
            </a:r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June 2016 and June 2018</a:t>
            </a:r>
          </a:p>
          <a:p>
            <a:r>
              <a:rPr lang="en-CA" dirty="0" smtClean="0"/>
              <a:t>25 and 46 participants </a:t>
            </a:r>
          </a:p>
          <a:p>
            <a:r>
              <a:rPr lang="en-CA" dirty="0" smtClean="0"/>
              <a:t>Other notes, comments and observations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500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588"/>
            <a:ext cx="8389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3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613"/>
            <a:ext cx="8534400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9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250"/>
            <a:ext cx="853440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0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017713"/>
            <a:ext cx="8542337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5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9525"/>
            <a:ext cx="6424613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3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1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DC MOVES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FJ</dc:creator>
  <cp:lastModifiedBy>FJ</cp:lastModifiedBy>
  <cp:revision>6</cp:revision>
  <dcterms:created xsi:type="dcterms:W3CDTF">2018-09-24T16:41:08Z</dcterms:created>
  <dcterms:modified xsi:type="dcterms:W3CDTF">2018-10-25T19:17:13Z</dcterms:modified>
</cp:coreProperties>
</file>