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9" r:id="rId3"/>
    <p:sldId id="270" r:id="rId4"/>
    <p:sldId id="272" r:id="rId5"/>
    <p:sldId id="258" r:id="rId6"/>
    <p:sldId id="259" r:id="rId7"/>
    <p:sldId id="262" r:id="rId8"/>
    <p:sldId id="273" r:id="rId9"/>
    <p:sldId id="271" r:id="rId10"/>
    <p:sldId id="27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9220591-214E-4AFB-91F6-2BB3E54FE98A}">
          <p14:sldIdLst>
            <p14:sldId id="256"/>
            <p14:sldId id="269"/>
            <p14:sldId id="270"/>
            <p14:sldId id="272"/>
          </p14:sldIdLst>
        </p14:section>
        <p14:section name="Untitled Section" id="{8BF578DF-9146-48F5-90CA-A591249D091C}">
          <p14:sldIdLst>
            <p14:sldId id="258"/>
            <p14:sldId id="259"/>
            <p14:sldId id="262"/>
            <p14:sldId id="273"/>
            <p14:sldId id="271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1" autoAdjust="0"/>
    <p:restoredTop sz="70685" autoAdjust="0"/>
  </p:normalViewPr>
  <p:slideViewPr>
    <p:cSldViewPr snapToGrid="0">
      <p:cViewPr varScale="1">
        <p:scale>
          <a:sx n="50" d="100"/>
          <a:sy n="50" d="100"/>
        </p:scale>
        <p:origin x="228" y="48"/>
      </p:cViewPr>
      <p:guideLst/>
    </p:cSldViewPr>
  </p:slideViewPr>
  <p:outlineViewPr>
    <p:cViewPr>
      <p:scale>
        <a:sx n="33" d="100"/>
        <a:sy n="33" d="100"/>
      </p:scale>
      <p:origin x="0" y="-1140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380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A1FF5-E039-47B9-A42A-D89518514D7F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62557-BC9A-4B81-9CDF-B361F84C413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4521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062557-BC9A-4B81-9CDF-B361F84C413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4815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062557-BC9A-4B81-9CDF-B361F84C4131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7719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062557-BC9A-4B81-9CDF-B361F84C4131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2927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062557-BC9A-4B81-9CDF-B361F84C4131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9771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062557-BC9A-4B81-9CDF-B361F84C4131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8624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647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320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125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0669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224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1197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36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7933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805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8858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825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79581-84D9-4176-BF64-8188BE964748}" type="datetimeFigureOut">
              <a:rPr lang="en-CA" smtClean="0"/>
              <a:t>13/11/2019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EF72B-F06F-4EDF-9F1C-6B638931680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6089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1000" y="743382"/>
            <a:ext cx="9144000" cy="1774086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    </a:t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Welcome </a:t>
            </a:r>
            <a:br>
              <a:rPr lang="en-CA" dirty="0" smtClean="0"/>
            </a:br>
            <a:r>
              <a:rPr lang="en-CA" dirty="0" smtClean="0"/>
              <a:t>to our 1</a:t>
            </a:r>
            <a:r>
              <a:rPr lang="en-CA" baseline="30000" dirty="0" smtClean="0"/>
              <a:t>st</a:t>
            </a:r>
            <a:r>
              <a:rPr lang="en-CA" dirty="0" smtClean="0"/>
              <a:t> Year in review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31720"/>
            <a:ext cx="9144000" cy="2945130"/>
          </a:xfrm>
        </p:spPr>
        <p:txBody>
          <a:bodyPr>
            <a:normAutofit/>
          </a:bodyPr>
          <a:lstStyle/>
          <a:p>
            <a:pPr lvl="1" algn="l"/>
            <a:endParaRPr lang="en-CA" dirty="0" smtClean="0"/>
          </a:p>
          <a:p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2" y="86703"/>
            <a:ext cx="2907792" cy="14447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311" y="5531864"/>
            <a:ext cx="2625478" cy="131273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5" y="5850605"/>
            <a:ext cx="2477291" cy="675255"/>
          </a:xfrm>
          <a:prstGeom prst="rect">
            <a:avLst/>
          </a:prstGeom>
        </p:spPr>
      </p:pic>
      <p:pic>
        <p:nvPicPr>
          <p:cNvPr id="8" name="Picture 2" descr="http://dcmoves.org/wp-content/uploads/2019/09/EquityEquality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330" y="2844575"/>
            <a:ext cx="4653092" cy="2674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019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399" y="518034"/>
            <a:ext cx="9144000" cy="965517"/>
          </a:xfrm>
        </p:spPr>
        <p:txBody>
          <a:bodyPr/>
          <a:lstStyle/>
          <a:p>
            <a:r>
              <a:rPr lang="en-CA" dirty="0" smtClean="0"/>
              <a:t>    What’s </a:t>
            </a:r>
            <a:r>
              <a:rPr lang="en-CA" dirty="0"/>
              <a:t>N</a:t>
            </a:r>
            <a:r>
              <a:rPr lang="en-CA" dirty="0" smtClean="0"/>
              <a:t>ext 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6700" y="2067006"/>
            <a:ext cx="9144000" cy="3518885"/>
          </a:xfrm>
        </p:spPr>
        <p:txBody>
          <a:bodyPr>
            <a:normAutofit/>
          </a:bodyPr>
          <a:lstStyle/>
          <a:p>
            <a:pPr lvl="0" algn="l"/>
            <a:endParaRPr lang="en-CA" dirty="0" smtClean="0"/>
          </a:p>
          <a:p>
            <a:pPr lvl="0" algn="l"/>
            <a:r>
              <a:rPr lang="en-CA" dirty="0" smtClean="0"/>
              <a:t>Announcements</a:t>
            </a:r>
            <a:r>
              <a:rPr lang="en-CA" dirty="0"/>
              <a:t>:    </a:t>
            </a:r>
          </a:p>
          <a:p>
            <a:pPr lvl="1" algn="l"/>
            <a:r>
              <a:rPr lang="en-CA" dirty="0"/>
              <a:t> LLE working committee </a:t>
            </a:r>
            <a:r>
              <a:rPr lang="en-CA" dirty="0" smtClean="0"/>
              <a:t> </a:t>
            </a:r>
            <a:endParaRPr lang="en-CA" dirty="0"/>
          </a:p>
          <a:p>
            <a:pPr lvl="1" algn="l"/>
            <a:r>
              <a:rPr lang="en-CA" dirty="0"/>
              <a:t> Housing Forum Nov 22 and Housing survey </a:t>
            </a:r>
            <a:r>
              <a:rPr lang="en-CA" dirty="0" smtClean="0"/>
              <a:t> </a:t>
            </a:r>
          </a:p>
          <a:p>
            <a:pPr algn="l"/>
            <a:endParaRPr lang="en-CA" dirty="0"/>
          </a:p>
          <a:p>
            <a:pPr lvl="0" algn="l"/>
            <a:r>
              <a:rPr lang="en-CA" dirty="0"/>
              <a:t>Next large group meeting date  - </a:t>
            </a:r>
            <a:r>
              <a:rPr lang="en-CA" b="1" dirty="0"/>
              <a:t>January 30</a:t>
            </a:r>
            <a:r>
              <a:rPr lang="en-CA" b="1" baseline="30000" dirty="0"/>
              <a:t>th</a:t>
            </a:r>
            <a:r>
              <a:rPr lang="en-CA" b="1" dirty="0"/>
              <a:t> 8:30 to 12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85" y="156147"/>
            <a:ext cx="2907792" cy="1444752"/>
          </a:xfrm>
          <a:prstGeom prst="rect">
            <a:avLst/>
          </a:prstGeom>
        </p:spPr>
      </p:pic>
      <p:sp>
        <p:nvSpPr>
          <p:cNvPr id="8" name="AutoShape 2" descr="Home"/>
          <p:cNvSpPr>
            <a:spLocks noChangeAspect="1" noChangeArrowheads="1"/>
          </p:cNvSpPr>
          <p:nvPr/>
        </p:nvSpPr>
        <p:spPr bwMode="auto">
          <a:xfrm>
            <a:off x="612774" y="5105399"/>
            <a:ext cx="3852545" cy="385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5" y="5850605"/>
            <a:ext cx="2477291" cy="6752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311" y="5531864"/>
            <a:ext cx="2625478" cy="131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227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158" y="1877806"/>
            <a:ext cx="9144000" cy="3745395"/>
          </a:xfrm>
        </p:spPr>
        <p:txBody>
          <a:bodyPr>
            <a:normAutofit/>
          </a:bodyPr>
          <a:lstStyle/>
          <a:p>
            <a:pPr lvl="1" algn="l"/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2" y="86703"/>
            <a:ext cx="2907792" cy="14447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311" y="5531864"/>
            <a:ext cx="2625478" cy="131273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5" y="5850605"/>
            <a:ext cx="2477291" cy="675255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43958" y="298456"/>
            <a:ext cx="9144000" cy="1021245"/>
          </a:xfrm>
        </p:spPr>
        <p:txBody>
          <a:bodyPr/>
          <a:lstStyle/>
          <a:p>
            <a:r>
              <a:rPr lang="en-CA" dirty="0" smtClean="0"/>
              <a:t>Agenda 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2294808" y="2125365"/>
            <a:ext cx="8242300" cy="3035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sz="2400" dirty="0" smtClean="0">
                <a:solidFill>
                  <a:srgbClr val="222A3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Check-in  - </a:t>
            </a:r>
            <a:r>
              <a:rPr lang="en-CA" sz="2400" dirty="0" smtClean="0"/>
              <a:t>Who’s </a:t>
            </a:r>
            <a:r>
              <a:rPr lang="en-CA" sz="2400" dirty="0"/>
              <a:t>in the room – name and </a:t>
            </a:r>
            <a:r>
              <a:rPr lang="en-CA" sz="2400" dirty="0" smtClean="0"/>
              <a:t>organisation</a:t>
            </a:r>
          </a:p>
          <a:p>
            <a:pPr marR="0" lvl="0" algn="just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endParaRPr lang="en-CA" sz="2400" dirty="0" smtClean="0">
              <a:solidFill>
                <a:srgbClr val="222A35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sz="2400" dirty="0" smtClean="0">
                <a:solidFill>
                  <a:srgbClr val="222A3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</a:t>
            </a:r>
            <a:r>
              <a:rPr lang="en-CA" sz="2400" dirty="0">
                <a:solidFill>
                  <a:srgbClr val="222A3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declaration of conflict of </a:t>
            </a:r>
            <a:r>
              <a:rPr lang="en-CA" sz="2400" dirty="0" smtClean="0">
                <a:solidFill>
                  <a:srgbClr val="222A3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</a:t>
            </a:r>
          </a:p>
          <a:p>
            <a:pPr marR="0" lvl="0" algn="just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endParaRPr lang="en-CA" sz="2000" dirty="0" smtClean="0">
              <a:solidFill>
                <a:srgbClr val="222A35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CA" sz="2400" dirty="0" smtClean="0"/>
              <a:t>Confirmation </a:t>
            </a:r>
            <a:r>
              <a:rPr lang="en-CA" sz="2400" dirty="0"/>
              <a:t>of  </a:t>
            </a:r>
            <a:r>
              <a:rPr lang="en-CA" sz="2400" dirty="0" err="1"/>
              <a:t>ToR</a:t>
            </a:r>
            <a:r>
              <a:rPr lang="en-CA" sz="2400" dirty="0"/>
              <a:t> </a:t>
            </a:r>
            <a:endParaRPr lang="en-CA" sz="2400" dirty="0" smtClean="0"/>
          </a:p>
          <a:p>
            <a:pPr algn="just"/>
            <a:endParaRPr lang="en-CA" sz="2000" dirty="0" smtClean="0"/>
          </a:p>
          <a:p>
            <a:pPr algn="just"/>
            <a:r>
              <a:rPr lang="en-CA" sz="2400" dirty="0"/>
              <a:t>Co-chairs </a:t>
            </a:r>
            <a:r>
              <a:rPr lang="en-CA" sz="2400" dirty="0" smtClean="0"/>
              <a:t>‘ welcome </a:t>
            </a:r>
            <a:r>
              <a:rPr lang="en-CA" sz="2400" dirty="0"/>
              <a:t>and update on the </a:t>
            </a:r>
            <a:r>
              <a:rPr lang="en-CA" sz="2400" dirty="0" smtClean="0"/>
              <a:t>landscape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126261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31455"/>
            <a:ext cx="9144000" cy="3745395"/>
          </a:xfrm>
        </p:spPr>
        <p:txBody>
          <a:bodyPr>
            <a:normAutofit/>
          </a:bodyPr>
          <a:lstStyle/>
          <a:p>
            <a:pPr lvl="1" algn="l"/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2" y="86703"/>
            <a:ext cx="2907792" cy="14447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311" y="5531864"/>
            <a:ext cx="2625478" cy="131273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5" y="5850605"/>
            <a:ext cx="2477291" cy="675255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31258" y="417381"/>
            <a:ext cx="9144000" cy="1021245"/>
          </a:xfrm>
        </p:spPr>
        <p:txBody>
          <a:bodyPr/>
          <a:lstStyle/>
          <a:p>
            <a:r>
              <a:rPr lang="en-CA" dirty="0" smtClean="0"/>
              <a:t>Agenda 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2425700" y="1717113"/>
            <a:ext cx="8242300" cy="3537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/>
              <a:t>Guest </a:t>
            </a:r>
            <a:r>
              <a:rPr lang="en-CA" sz="2400" dirty="0" smtClean="0"/>
              <a:t>speakers </a:t>
            </a:r>
            <a:r>
              <a:rPr lang="en-US" sz="2400" dirty="0" smtClean="0"/>
              <a:t>from </a:t>
            </a:r>
            <a:r>
              <a:rPr lang="en-US" sz="2400" dirty="0"/>
              <a:t>the PTF Guelph </a:t>
            </a:r>
            <a:r>
              <a:rPr lang="en-US" sz="2400" dirty="0" smtClean="0"/>
              <a:t>Wellington</a:t>
            </a:r>
          </a:p>
          <a:p>
            <a:endParaRPr lang="en-C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2400" dirty="0"/>
              <a:t>Secondary </a:t>
            </a:r>
            <a:r>
              <a:rPr lang="en-CA" sz="2400" dirty="0" smtClean="0"/>
              <a:t>Suites </a:t>
            </a:r>
            <a:r>
              <a:rPr lang="en-CA" sz="2400" dirty="0"/>
              <a:t>panel of experts </a:t>
            </a:r>
          </a:p>
          <a:p>
            <a:pPr marR="0" lvl="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</a:pPr>
            <a:endParaRPr lang="en-C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2400" dirty="0"/>
              <a:t>Getting to </a:t>
            </a:r>
            <a:r>
              <a:rPr lang="en-CA" sz="2400" dirty="0" smtClean="0"/>
              <a:t>Impact</a:t>
            </a:r>
            <a:r>
              <a:rPr lang="en-CA" sz="2400" b="1" dirty="0" smtClean="0"/>
              <a:t>  </a:t>
            </a:r>
          </a:p>
          <a:p>
            <a:endParaRPr lang="en-CA" sz="2400" dirty="0">
              <a:solidFill>
                <a:srgbClr val="222A35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CA" sz="2400" dirty="0" smtClean="0"/>
              <a:t>Media update</a:t>
            </a:r>
          </a:p>
          <a:p>
            <a:endParaRPr lang="en-CA" sz="2400" dirty="0"/>
          </a:p>
          <a:p>
            <a:r>
              <a:rPr lang="en-CA" sz="2400" dirty="0" smtClean="0"/>
              <a:t>What's next 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486873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31455"/>
            <a:ext cx="9144000" cy="3745395"/>
          </a:xfrm>
        </p:spPr>
        <p:txBody>
          <a:bodyPr>
            <a:normAutofit/>
          </a:bodyPr>
          <a:lstStyle/>
          <a:p>
            <a:pPr lvl="1" algn="l"/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2" y="86703"/>
            <a:ext cx="2907792" cy="144475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311" y="5531864"/>
            <a:ext cx="2625478" cy="131273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5" y="5850605"/>
            <a:ext cx="2477291" cy="675255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40980" y="510210"/>
            <a:ext cx="9144000" cy="1021245"/>
          </a:xfrm>
        </p:spPr>
        <p:txBody>
          <a:bodyPr/>
          <a:lstStyle/>
          <a:p>
            <a:r>
              <a:rPr lang="en-CA" dirty="0" smtClean="0"/>
              <a:t>Guest Speakers </a:t>
            </a:r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1539158" y="2728648"/>
            <a:ext cx="9753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 smtClean="0"/>
              <a:t> </a:t>
            </a:r>
            <a:r>
              <a:rPr lang="en-CA" sz="3200" dirty="0" smtClean="0"/>
              <a:t>Welcome to our guests </a:t>
            </a:r>
            <a:r>
              <a:rPr lang="en-US" sz="3200" dirty="0" smtClean="0"/>
              <a:t>from </a:t>
            </a:r>
            <a:r>
              <a:rPr lang="en-US" sz="3200" dirty="0"/>
              <a:t>the PTF Guelph </a:t>
            </a:r>
            <a:r>
              <a:rPr lang="en-US" sz="3200" dirty="0" smtClean="0"/>
              <a:t>Wellington</a:t>
            </a:r>
          </a:p>
          <a:p>
            <a:endParaRPr lang="en-C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787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1874521"/>
            <a:ext cx="8242300" cy="431915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CA" dirty="0"/>
              <a:t>Panel of experts:</a:t>
            </a:r>
          </a:p>
          <a:p>
            <a:pPr algn="l"/>
            <a:r>
              <a:rPr lang="en-US" b="1" dirty="0"/>
              <a:t>Jenny Li</a:t>
            </a:r>
            <a:r>
              <a:rPr lang="en-US" dirty="0"/>
              <a:t>, </a:t>
            </a:r>
            <a:r>
              <a:rPr lang="en-CA" dirty="0"/>
              <a:t>Planning Coordinator, County of Dufferin</a:t>
            </a:r>
          </a:p>
          <a:p>
            <a:pPr algn="l"/>
            <a:r>
              <a:rPr lang="en-CA" b="1" dirty="0"/>
              <a:t>Carol Barber</a:t>
            </a:r>
            <a:r>
              <a:rPr lang="en-CA" dirty="0"/>
              <a:t>, Program Manager,  Housing Services, County of Dufferin</a:t>
            </a:r>
          </a:p>
          <a:p>
            <a:pPr algn="l"/>
            <a:r>
              <a:rPr lang="en-CA" b="1" dirty="0"/>
              <a:t>Guy </a:t>
            </a:r>
            <a:r>
              <a:rPr lang="en-CA" b="1" dirty="0" err="1"/>
              <a:t>Gardhouse</a:t>
            </a:r>
            <a:r>
              <a:rPr lang="en-CA" dirty="0"/>
              <a:t>, Mayor, East </a:t>
            </a:r>
            <a:r>
              <a:rPr lang="en-CA" dirty="0" err="1"/>
              <a:t>Garafraxa</a:t>
            </a:r>
            <a:r>
              <a:rPr lang="en-CA" dirty="0"/>
              <a:t>, and  County Councillor </a:t>
            </a:r>
          </a:p>
          <a:p>
            <a:pPr lvl="1" algn="l"/>
            <a:endParaRPr lang="en-CA" dirty="0"/>
          </a:p>
          <a:p>
            <a:pPr lvl="1" algn="l"/>
            <a:r>
              <a:rPr lang="en-CA" sz="3400" dirty="0" smtClean="0"/>
              <a:t>Questions </a:t>
            </a:r>
            <a:endParaRPr lang="en-CA" sz="3400" dirty="0"/>
          </a:p>
          <a:p>
            <a:pPr lvl="1" algn="l"/>
            <a:r>
              <a:rPr lang="en-CA" sz="2800" dirty="0" smtClean="0"/>
              <a:t>? what </a:t>
            </a:r>
            <a:r>
              <a:rPr lang="en-CA" sz="2800" dirty="0"/>
              <a:t>are secondary suites, </a:t>
            </a:r>
          </a:p>
          <a:p>
            <a:pPr lvl="1" algn="l"/>
            <a:r>
              <a:rPr lang="en-CA" sz="2800" dirty="0" smtClean="0"/>
              <a:t>? how </a:t>
            </a:r>
            <a:r>
              <a:rPr lang="en-CA" sz="2800" dirty="0"/>
              <a:t>does this help our housing mix/ address attainable housing,  </a:t>
            </a:r>
          </a:p>
          <a:p>
            <a:pPr lvl="1" algn="l"/>
            <a:r>
              <a:rPr lang="en-CA" sz="2800" dirty="0" smtClean="0"/>
              <a:t>? </a:t>
            </a:r>
            <a:r>
              <a:rPr lang="en-CA" sz="2800" dirty="0"/>
              <a:t>w</a:t>
            </a:r>
            <a:r>
              <a:rPr lang="en-CA" sz="2800" dirty="0" smtClean="0"/>
              <a:t>hat’s happening from </a:t>
            </a:r>
            <a:r>
              <a:rPr lang="en-CA" sz="2800" dirty="0"/>
              <a:t>the planning perspective – updating the new legislation in the County OP </a:t>
            </a:r>
            <a:r>
              <a:rPr lang="en-CA" sz="2800" dirty="0" smtClean="0"/>
              <a:t>and </a:t>
            </a:r>
            <a:r>
              <a:rPr lang="en-CA" sz="2800" dirty="0"/>
              <a:t>lower tier OPs, getting from language to reality, </a:t>
            </a:r>
          </a:p>
          <a:p>
            <a:pPr lvl="1" algn="l"/>
            <a:r>
              <a:rPr lang="en-CA" sz="2800" dirty="0" smtClean="0"/>
              <a:t>? how </a:t>
            </a:r>
            <a:r>
              <a:rPr lang="en-CA" sz="2800" dirty="0"/>
              <a:t>do people go about making them official, </a:t>
            </a:r>
          </a:p>
          <a:p>
            <a:pPr lvl="1" algn="l"/>
            <a:r>
              <a:rPr lang="en-CA" sz="2800" dirty="0" smtClean="0"/>
              <a:t>? what </a:t>
            </a:r>
            <a:r>
              <a:rPr lang="en-CA" sz="2800" dirty="0"/>
              <a:t>can we do to encourage secondary suites</a:t>
            </a:r>
          </a:p>
          <a:p>
            <a:r>
              <a:rPr lang="en-CA" dirty="0"/>
              <a:t> </a:t>
            </a:r>
            <a:endParaRPr lang="en-CA" sz="3200" dirty="0"/>
          </a:p>
          <a:p>
            <a:endParaRPr lang="en-CA" sz="29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2" y="86703"/>
            <a:ext cx="2907792" cy="1444752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740980" y="728684"/>
            <a:ext cx="9144000" cy="752158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Secondary Suites </a:t>
            </a:r>
            <a:endParaRPr lang="en-CA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311" y="5531864"/>
            <a:ext cx="2625478" cy="13127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5" y="5850605"/>
            <a:ext cx="2477291" cy="67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73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0980" y="530235"/>
            <a:ext cx="9144000" cy="965517"/>
          </a:xfrm>
        </p:spPr>
        <p:txBody>
          <a:bodyPr/>
          <a:lstStyle/>
          <a:p>
            <a:r>
              <a:rPr lang="en-CA" dirty="0" smtClean="0"/>
              <a:t>    Getting to Impact 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2" y="86703"/>
            <a:ext cx="2907792" cy="14447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311" y="5531864"/>
            <a:ext cx="2625478" cy="13127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5" y="5850605"/>
            <a:ext cx="2477291" cy="675255"/>
          </a:xfrm>
          <a:prstGeom prst="rect">
            <a:avLst/>
          </a:prstGeom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24000" y="2981991"/>
            <a:ext cx="9144000" cy="1655762"/>
          </a:xfrm>
        </p:spPr>
        <p:txBody>
          <a:bodyPr/>
          <a:lstStyle/>
          <a:p>
            <a:r>
              <a:rPr lang="en-CA" dirty="0" smtClean="0"/>
              <a:t>Presentation</a:t>
            </a:r>
          </a:p>
          <a:p>
            <a:endParaRPr lang="en-CA" dirty="0"/>
          </a:p>
          <a:p>
            <a:r>
              <a:rPr lang="en-CA" dirty="0" smtClean="0"/>
              <a:t>Community Impact Report 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4555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510842"/>
            <a:ext cx="9144000" cy="965517"/>
          </a:xfrm>
        </p:spPr>
        <p:txBody>
          <a:bodyPr/>
          <a:lstStyle/>
          <a:p>
            <a:r>
              <a:rPr lang="en-CA" dirty="0" smtClean="0"/>
              <a:t>    Media Update 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31720"/>
            <a:ext cx="9144000" cy="2926080"/>
          </a:xfrm>
        </p:spPr>
        <p:txBody>
          <a:bodyPr/>
          <a:lstStyle/>
          <a:p>
            <a:endParaRPr lang="en-US" dirty="0" smtClean="0"/>
          </a:p>
          <a:p>
            <a:r>
              <a:rPr lang="en-CA" dirty="0" smtClean="0"/>
              <a:t>Review of web content </a:t>
            </a:r>
          </a:p>
          <a:p>
            <a:endParaRPr lang="en-CA" dirty="0"/>
          </a:p>
          <a:p>
            <a:r>
              <a:rPr lang="en-CA" dirty="0" smtClean="0"/>
              <a:t>  Web &amp; social media stats 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85" y="156147"/>
            <a:ext cx="2907792" cy="1444752"/>
          </a:xfrm>
          <a:prstGeom prst="rect">
            <a:avLst/>
          </a:prstGeom>
        </p:spPr>
      </p:pic>
      <p:sp>
        <p:nvSpPr>
          <p:cNvPr id="8" name="AutoShape 2" descr="Home"/>
          <p:cNvSpPr>
            <a:spLocks noChangeAspect="1" noChangeArrowheads="1"/>
          </p:cNvSpPr>
          <p:nvPr/>
        </p:nvSpPr>
        <p:spPr bwMode="auto">
          <a:xfrm>
            <a:off x="612774" y="5105399"/>
            <a:ext cx="3852545" cy="385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5" y="5850605"/>
            <a:ext cx="2477291" cy="6752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311" y="5531864"/>
            <a:ext cx="2625478" cy="131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951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399" y="518034"/>
            <a:ext cx="9144000" cy="965517"/>
          </a:xfrm>
        </p:spPr>
        <p:txBody>
          <a:bodyPr/>
          <a:lstStyle/>
          <a:p>
            <a:r>
              <a:rPr lang="en-CA" dirty="0" smtClean="0"/>
              <a:t>    What’s </a:t>
            </a:r>
            <a:r>
              <a:rPr lang="en-CA" dirty="0"/>
              <a:t>N</a:t>
            </a:r>
            <a:r>
              <a:rPr lang="en-CA" dirty="0" smtClean="0"/>
              <a:t>ext 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31719"/>
            <a:ext cx="9144000" cy="2341881"/>
          </a:xfrm>
        </p:spPr>
        <p:txBody>
          <a:bodyPr>
            <a:normAutofit/>
          </a:bodyPr>
          <a:lstStyle/>
          <a:p>
            <a:pPr lvl="0" algn="l"/>
            <a:endParaRPr lang="en-CA" sz="2800" dirty="0" smtClean="0"/>
          </a:p>
          <a:p>
            <a:pPr lvl="0" algn="l"/>
            <a:r>
              <a:rPr lang="en-CA" sz="2800" dirty="0" smtClean="0"/>
              <a:t>Roadmap </a:t>
            </a:r>
            <a:r>
              <a:rPr lang="en-CA" sz="2800" dirty="0"/>
              <a:t>refresh </a:t>
            </a:r>
            <a:r>
              <a:rPr lang="en-CA" sz="2800" dirty="0" smtClean="0"/>
              <a:t>and  Community </a:t>
            </a:r>
            <a:r>
              <a:rPr lang="en-CA" sz="2800" dirty="0"/>
              <a:t>I</a:t>
            </a:r>
            <a:r>
              <a:rPr lang="en-CA" sz="2800" dirty="0" smtClean="0"/>
              <a:t>mpact </a:t>
            </a:r>
            <a:r>
              <a:rPr lang="en-CA" sz="2800" dirty="0"/>
              <a:t>report next steps </a:t>
            </a:r>
            <a:endParaRPr lang="en-CA" sz="2800" dirty="0" smtClean="0"/>
          </a:p>
          <a:p>
            <a:pPr lvl="0" algn="l"/>
            <a:endParaRPr lang="en-CA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85" y="156147"/>
            <a:ext cx="2907792" cy="1444752"/>
          </a:xfrm>
          <a:prstGeom prst="rect">
            <a:avLst/>
          </a:prstGeom>
        </p:spPr>
      </p:pic>
      <p:sp>
        <p:nvSpPr>
          <p:cNvPr id="8" name="AutoShape 2" descr="Home"/>
          <p:cNvSpPr>
            <a:spLocks noChangeAspect="1" noChangeArrowheads="1"/>
          </p:cNvSpPr>
          <p:nvPr/>
        </p:nvSpPr>
        <p:spPr bwMode="auto">
          <a:xfrm>
            <a:off x="612774" y="5105399"/>
            <a:ext cx="3852545" cy="385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5" y="5850605"/>
            <a:ext cx="2477291" cy="6752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311" y="5531864"/>
            <a:ext cx="2625478" cy="131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92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2399" y="518034"/>
            <a:ext cx="9144000" cy="965517"/>
          </a:xfrm>
        </p:spPr>
        <p:txBody>
          <a:bodyPr/>
          <a:lstStyle/>
          <a:p>
            <a:r>
              <a:rPr lang="en-CA" dirty="0" smtClean="0"/>
              <a:t>    What’s </a:t>
            </a:r>
            <a:r>
              <a:rPr lang="en-CA" dirty="0"/>
              <a:t>N</a:t>
            </a:r>
            <a:r>
              <a:rPr lang="en-CA" dirty="0" smtClean="0"/>
              <a:t>ext </a:t>
            </a:r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85" y="156147"/>
            <a:ext cx="2907792" cy="1444752"/>
          </a:xfrm>
          <a:prstGeom prst="rect">
            <a:avLst/>
          </a:prstGeom>
        </p:spPr>
      </p:pic>
      <p:sp>
        <p:nvSpPr>
          <p:cNvPr id="8" name="AutoShape 2" descr="Home"/>
          <p:cNvSpPr>
            <a:spLocks noChangeAspect="1" noChangeArrowheads="1"/>
          </p:cNvSpPr>
          <p:nvPr/>
        </p:nvSpPr>
        <p:spPr bwMode="auto">
          <a:xfrm>
            <a:off x="612774" y="5105399"/>
            <a:ext cx="3852545" cy="385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35" y="5850605"/>
            <a:ext cx="2477291" cy="6752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6311" y="5531864"/>
            <a:ext cx="2625478" cy="131273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065" y="1483551"/>
            <a:ext cx="6515207" cy="4686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292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237</Words>
  <Application>Microsoft Office PowerPoint</Application>
  <PresentationFormat>Widescreen</PresentationFormat>
  <Paragraphs>68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         Welcome  to our 1st Year in review</vt:lpstr>
      <vt:lpstr>Agenda </vt:lpstr>
      <vt:lpstr>Agenda </vt:lpstr>
      <vt:lpstr>Guest Speakers </vt:lpstr>
      <vt:lpstr>Secondary Suites </vt:lpstr>
      <vt:lpstr>    Getting to Impact </vt:lpstr>
      <vt:lpstr>    Media Update </vt:lpstr>
      <vt:lpstr>    What’s Next </vt:lpstr>
      <vt:lpstr>    What’s Next </vt:lpstr>
      <vt:lpstr>    What’s Next 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to Impact</dc:title>
  <dc:creator>User</dc:creator>
  <cp:lastModifiedBy>User</cp:lastModifiedBy>
  <cp:revision>44</cp:revision>
  <dcterms:created xsi:type="dcterms:W3CDTF">2019-10-01T15:11:15Z</dcterms:created>
  <dcterms:modified xsi:type="dcterms:W3CDTF">2019-11-13T16:19:34Z</dcterms:modified>
</cp:coreProperties>
</file>